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Автор и дата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 и дата</a:t>
            </a:r>
          </a:p>
        </p:txBody>
      </p:sp>
      <p:sp>
        <p:nvSpPr>
          <p:cNvPr id="12" name="Заголовок презентации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13" name="Уровень текста 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Информационное сообщ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Уровень текста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Информационное сообщение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Важный ф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Уровень текста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Информация о факте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Информация о факте</a:t>
            </a:r>
          </a:p>
        </p:txBody>
      </p:sp>
      <p:sp>
        <p:nvSpPr>
          <p:cNvPr id="10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Авторство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Авторство</a:t>
            </a:r>
          </a:p>
        </p:txBody>
      </p:sp>
      <p:sp>
        <p:nvSpPr>
          <p:cNvPr id="116" name="Уровень текста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«Важная цитата»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Изображение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Изображение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Изображение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Изображение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Заголовок презентации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23" name="Автор и дата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 и дата</a:t>
            </a:r>
          </a:p>
        </p:txBody>
      </p:sp>
      <p:sp>
        <p:nvSpPr>
          <p:cNvPr id="24" name="Уровень текста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Заголовок слайда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Заголовок слайда</a:t>
            </a:r>
          </a:p>
        </p:txBody>
      </p:sp>
      <p:sp>
        <p:nvSpPr>
          <p:cNvPr id="34" name="Уровень текста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Номер слайда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Заголовок слайда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43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44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61" name="Уровень текста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6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Заголовок раздела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Заголовок раздела</a:t>
            </a:r>
          </a:p>
        </p:txBody>
      </p:sp>
      <p:sp>
        <p:nvSpPr>
          <p:cNvPr id="72" name="Номер слайда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80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8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Заголовок повестки дня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повестки дня</a:t>
            </a:r>
          </a:p>
        </p:txBody>
      </p:sp>
      <p:sp>
        <p:nvSpPr>
          <p:cNvPr id="89" name="Подзаголовок повестки дня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повестки дня</a:t>
            </a:r>
          </a:p>
        </p:txBody>
      </p:sp>
      <p:sp>
        <p:nvSpPr>
          <p:cNvPr id="90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Темы повестки дня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Заголовок слайда</a:t>
            </a:r>
          </a:p>
        </p:txBody>
      </p:sp>
      <p:sp>
        <p:nvSpPr>
          <p:cNvPr id="3" name="Уровень текста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Извлечь Shablon_prezentatsii 2 пдф.pdf" descr="Извлечь Shablon_prezentatsii 2 пдф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7645" y="-38051"/>
            <a:ext cx="24519290" cy="13792103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ЛАБОРАТОРНАЯ РАБОТА №1"/>
          <p:cNvSpPr txBox="1"/>
          <p:nvPr/>
        </p:nvSpPr>
        <p:spPr>
          <a:xfrm>
            <a:off x="6344107" y="9262763"/>
            <a:ext cx="7359750" cy="1360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914400">
              <a:lnSpc>
                <a:spcPct val="115000"/>
              </a:lnSpc>
              <a:defRPr b="1" sz="4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ЛАБОРАТОРНАЯ РАБОТА №1</a:t>
            </a:r>
          </a:p>
        </p:txBody>
      </p:sp>
      <p:sp>
        <p:nvSpPr>
          <p:cNvPr id="153" name="Студент: Антипина Кристина"/>
          <p:cNvSpPr txBox="1"/>
          <p:nvPr/>
        </p:nvSpPr>
        <p:spPr>
          <a:xfrm>
            <a:off x="1447281" y="11181639"/>
            <a:ext cx="5739936" cy="565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330200">
              <a:defRPr b="1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Студент: Антипина </a:t>
            </a:r>
            <a:r>
              <a:rPr spc="-206"/>
              <a:t>Кристина</a:t>
            </a:r>
          </a:p>
        </p:txBody>
      </p:sp>
      <p:sp>
        <p:nvSpPr>
          <p:cNvPr id="154" name="Группа: НБИбд-01-21"/>
          <p:cNvSpPr txBox="1"/>
          <p:nvPr/>
        </p:nvSpPr>
        <p:spPr>
          <a:xfrm>
            <a:off x="2053893" y="11874609"/>
            <a:ext cx="4526712" cy="565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indent="38734" algn="l" defTabSz="914400">
              <a:defRPr b="1" spc="68" sz="3400">
                <a:solidFill>
                  <a:srgbClr val="0902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Группа:</a:t>
            </a:r>
            <a:r>
              <a:rPr spc="-181"/>
              <a:t> </a:t>
            </a:r>
            <a:r>
              <a:rPr spc="101"/>
              <a:t>НБИбд-01-21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Извлечь Shablon_prezentatsii 2 2.pdf" descr="Извлечь Shablon_prezentatsii 2 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65" y="2381"/>
            <a:ext cx="24375319" cy="13711117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Цель работы:"/>
          <p:cNvSpPr txBox="1"/>
          <p:nvPr/>
        </p:nvSpPr>
        <p:spPr>
          <a:xfrm>
            <a:off x="9005488" y="493637"/>
            <a:ext cx="5026373" cy="94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Цель работы: </a:t>
            </a:r>
          </a:p>
        </p:txBody>
      </p:sp>
      <p:sp>
        <p:nvSpPr>
          <p:cNvPr id="158" name="Целью данной работы является приобретение практических навыков установки операционной системы на виртуальную машину, настройки минимально необходимых для дальнейшей работы сервисов."/>
          <p:cNvSpPr txBox="1"/>
          <p:nvPr/>
        </p:nvSpPr>
        <p:spPr>
          <a:xfrm>
            <a:off x="1681837" y="1981164"/>
            <a:ext cx="20154622" cy="2058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Целью данной работы является приобретение практических навыков установки операционной системы на виртуальную машину, настройки минимально необходимых для дальнейшей работы сервисов.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Извлечь Shablon_prezentatsii 3 стр.pdf" descr="Извлечь Shablon_prezentatsii 3 стр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0489" y="-28402"/>
            <a:ext cx="24484980" cy="13772804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В моем случае я устанавливаем UTM, так как VirtualBox не поддерживает процессор M1) которая необходима для запуска виртуальных машин."/>
          <p:cNvSpPr txBox="1"/>
          <p:nvPr/>
        </p:nvSpPr>
        <p:spPr>
          <a:xfrm>
            <a:off x="460655" y="1141704"/>
            <a:ext cx="18235211" cy="1298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800">
                <a:solidFill>
                  <a:srgbClr val="000000"/>
                </a:solidFill>
              </a:defRPr>
            </a:pPr>
            <a:r>
              <a:t> </a:t>
            </a:r>
            <a:r>
              <a:rPr sz="4200">
                <a:latin typeface="Times New Roman"/>
                <a:ea typeface="Times New Roman"/>
                <a:cs typeface="Times New Roman"/>
                <a:sym typeface="Times New Roman"/>
              </a:rPr>
              <a:t>В моем случае я устанавливаем UTM, так как VirtualBox не поддерживает процессор M1) которая необходима для запуска виртуальных машин.</a:t>
            </a:r>
          </a:p>
        </p:txBody>
      </p:sp>
      <p:pic>
        <p:nvPicPr>
          <p:cNvPr id="162" name="Снимок экрана 2022-04-23 в 20.21.15.png" descr="Снимок экрана 2022-04-23 в 20.21.1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32376" y="3074472"/>
            <a:ext cx="12969053" cy="89230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Извлечь Shablon_prezentatsii 3 стр пдф.pdf" descr="Извлечь Shablon_prezentatsii 3 стр пдф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5919" y="-53955"/>
            <a:ext cx="24575838" cy="13823910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Скачиваем дистрибутив Fedora 35 Workstation"/>
          <p:cNvSpPr txBox="1"/>
          <p:nvPr/>
        </p:nvSpPr>
        <p:spPr>
          <a:xfrm>
            <a:off x="6110339" y="453257"/>
            <a:ext cx="11297618" cy="7377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Скачиваем дистрибутив Fedora 35 Workstation</a:t>
            </a:r>
          </a:p>
        </p:txBody>
      </p:sp>
      <p:pic>
        <p:nvPicPr>
          <p:cNvPr id="166" name="Снимок экрана 2022-04-23 в 20.21.04.png" descr="Снимок экрана 2022-04-23 в 20.21.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3320" y="1733550"/>
            <a:ext cx="14909446" cy="101108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5Извлечь Shablon_prezentatsii 3 стр.pdf" descr="5Извлечь Shablon_prezentatsii 3 стр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291" y="-6351"/>
            <a:ext cx="24406582" cy="13728702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Запускаем виртуальную машину и проверяем месторасположения каталога для виртуальных машин. Затем переходим к созданию новой виртуальной машины."/>
          <p:cNvSpPr txBox="1"/>
          <p:nvPr/>
        </p:nvSpPr>
        <p:spPr>
          <a:xfrm>
            <a:off x="505674" y="990387"/>
            <a:ext cx="18542989" cy="1298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>
              <a:defRPr sz="4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Запускаем виртуальную машину и проверяем месторасположения каталога для виртуальных машин. Затем переходим к созданию новой виртуальной машины.</a:t>
            </a:r>
          </a:p>
        </p:txBody>
      </p:sp>
      <p:pic>
        <p:nvPicPr>
          <p:cNvPr id="170" name="Снимок экрана 2022-04-23 в 20.36.59.png" descr="Снимок экрана 2022-04-23 в 20.36.5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68873" y="2774645"/>
            <a:ext cx="12967223" cy="93720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6Извлечь Shablon_prezentatsii 3 стр.pdf" descr="6Извлечь Shablon_prezentatsii 3 стр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59600" y="-87710"/>
            <a:ext cx="24696081" cy="138915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Снимок экрана 2022-04-23 в 20.39.02.png" descr="Снимок экрана 2022-04-23 в 20.39.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89428" y="2450626"/>
            <a:ext cx="14234306" cy="9768349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Продолжаем и устанавливаем язык интерфейса."/>
          <p:cNvSpPr txBox="1"/>
          <p:nvPr/>
        </p:nvSpPr>
        <p:spPr>
          <a:xfrm>
            <a:off x="715747" y="1206304"/>
            <a:ext cx="15993022" cy="63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 defTabSz="914400">
              <a:lnSpc>
                <a:spcPct val="115000"/>
              </a:lnSpc>
              <a:defRPr sz="3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Продолжаем и устанавливаем язык интерфейса.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Извлечь Shablon_prezentatsii 2 2.pdf" descr="Извлечь Shablon_prezentatsii 2 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1050" y="-38139"/>
            <a:ext cx="24519603" cy="137922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Снимок экрана 2022-04-23 в 20.41.10.png" descr="Снимок экрана 2022-04-23 в 20.41.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60061" y="2732172"/>
            <a:ext cx="12537538" cy="9861690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Заходим под заданной при установке учетной записью. В меню устройства виртуальной машины подключаем образ диска дополнительной гостевой ОС."/>
          <p:cNvSpPr txBox="1"/>
          <p:nvPr/>
        </p:nvSpPr>
        <p:spPr>
          <a:xfrm>
            <a:off x="379472" y="929314"/>
            <a:ext cx="19314465" cy="1386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 defTabSz="914400">
              <a:lnSpc>
                <a:spcPct val="115000"/>
              </a:lnSpc>
              <a:defRPr sz="4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Заходим под заданной при установке учетной записью. В меню устройства виртуальной машины подключаем образ диска дополнительной гостевой ОС.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blon_prezentatsii 2 (перетянутый).pdf" descr="Shablon_prezentatsii 2 (перетянутый)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915" y="-11202"/>
            <a:ext cx="24423830" cy="13738404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Вывод:"/>
          <p:cNvSpPr txBox="1"/>
          <p:nvPr/>
        </p:nvSpPr>
        <p:spPr>
          <a:xfrm>
            <a:off x="9984351" y="716687"/>
            <a:ext cx="2539606" cy="884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rPr b="1" sz="5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Вывод:</a:t>
            </a:r>
            <a:r>
              <a:t> </a:t>
            </a:r>
          </a:p>
        </p:txBody>
      </p:sp>
      <p:sp>
        <p:nvSpPr>
          <p:cNvPr id="182" name="Входе лабораторной работы я изучила, как установить операционную систему на виртуальную машину и настроить минимально необходимые для дальнейшей работы сервисы."/>
          <p:cNvSpPr txBox="1"/>
          <p:nvPr/>
        </p:nvSpPr>
        <p:spPr>
          <a:xfrm>
            <a:off x="1150670" y="1734279"/>
            <a:ext cx="21120766" cy="2456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914400">
              <a:lnSpc>
                <a:spcPct val="115000"/>
              </a:lnSpc>
              <a:defRPr sz="4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Входе лабораторной работы я изучила, как установить операционную систему на виртуальную машину и настроить минимально необходимые для дальнейшей работы сервисы.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